
<file path=[Content_Types].xml><?xml version="1.0" encoding="utf-8"?>
<Types xmlns="http://schemas.openxmlformats.org/package/2006/content-types">
  <Override PartName="/_rels/.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1.xml.rels" ContentType="application/vnd.openxmlformats-package.relationships+xml"/>
  <Override PartName="/ppt/slides/slide1.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3.png" ContentType="image/png"/>
  <Override PartName="/ppt/media/image12.png" ContentType="image/png"/>
  <Override PartName="/ppt/media/image4.png" ContentType="image/png"/>
  <Override PartName="/ppt/media/image5.wmf" ContentType="image/x-wmf"/>
  <Override PartName="/ppt/media/image2.png" ContentType="image/png"/>
  <Override PartName="/ppt/media/image3.png" ContentType="image/png"/>
  <Override PartName="/ppt/media/image11.png" ContentType="image/png"/>
  <Override PartName="/ppt/media/image1.jpeg" ContentType="image/jpeg"/>
  <Override PartName="/ppt/media/image6.wmf" ContentType="image/x-wmf"/>
  <Override PartName="/ppt/media/image7.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Lst>
  <p:sldSz cx="43891200" cy="329184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39"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40"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41"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42" name="PlaceHolder 5"/>
          <p:cNvSpPr>
            <a:spLocks noGrp="1"/>
          </p:cNvSpPr>
          <p:nvPr>
            <p:ph type="sldNum"/>
          </p:nvPr>
        </p:nvSpPr>
        <p:spPr>
          <a:xfrm>
            <a:off x="4399200" y="9555480"/>
            <a:ext cx="3372840" cy="502560"/>
          </a:xfrm>
          <a:prstGeom prst="rect">
            <a:avLst/>
          </a:prstGeom>
        </p:spPr>
        <p:txBody>
          <a:bodyPr lIns="0" rIns="0" tIns="0" bIns="0" anchor="b"/>
          <a:p>
            <a:pPr algn="r"/>
            <a:fld id="{DA2E3397-4817-4CC4-B561-47F27F5CF148}"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TextShape 1"/>
          <p:cNvSpPr txBox="1"/>
          <p:nvPr/>
        </p:nvSpPr>
        <p:spPr>
          <a:xfrm>
            <a:off x="4398840" y="9555120"/>
            <a:ext cx="3368160" cy="498240"/>
          </a:xfrm>
          <a:prstGeom prst="rect">
            <a:avLst/>
          </a:prstGeom>
          <a:noFill/>
          <a:ln w="9360">
            <a:noFill/>
          </a:ln>
        </p:spPr>
        <p:txBody>
          <a:bodyPr lIns="0" rIns="0" tIns="0" bIns="0" anchor="b"/>
          <a:p>
            <a:pPr algn="r">
              <a:lnSpc>
                <a:spcPct val="86000"/>
              </a:lnSpc>
            </a:pPr>
            <a:fld id="{83CC0D5C-D470-40E9-B4C5-A5ED5873C418}" type="slidenum">
              <a:rPr b="0" lang="en-US" sz="1400" spc="-1" strike="noStrike">
                <a:solidFill>
                  <a:srgbClr val="000000"/>
                </a:solidFill>
                <a:uFill>
                  <a:solidFill>
                    <a:srgbClr val="ffffff"/>
                  </a:solidFill>
                </a:uFill>
                <a:latin typeface="Times New Roman"/>
                <a:ea typeface="+mn-ea"/>
              </a:rPr>
              <a:t>&lt;number&gt;</a:t>
            </a:fld>
            <a:endParaRPr b="0" lang="en-US" sz="1400" spc="-1" strike="noStrike">
              <a:solidFill>
                <a:srgbClr val="000000"/>
              </a:solidFill>
              <a:uFill>
                <a:solidFill>
                  <a:srgbClr val="ffffff"/>
                </a:solidFill>
              </a:uFill>
              <a:latin typeface="Times New Roman"/>
            </a:endParaRPr>
          </a:p>
        </p:txBody>
      </p:sp>
      <p:sp>
        <p:nvSpPr>
          <p:cNvPr id="76" name="CustomShape 2"/>
          <p:cNvSpPr/>
          <p:nvPr/>
        </p:nvSpPr>
        <p:spPr>
          <a:xfrm>
            <a:off x="1371600" y="763560"/>
            <a:ext cx="5028840" cy="3771720"/>
          </a:xfrm>
          <a:prstGeom prst="rect">
            <a:avLst/>
          </a:prstGeom>
          <a:solidFill>
            <a:srgbClr val="ffffff"/>
          </a:solidFill>
          <a:ln w="9360">
            <a:solidFill>
              <a:srgbClr val="000000"/>
            </a:solidFill>
            <a:miter/>
          </a:ln>
        </p:spPr>
        <p:style>
          <a:lnRef idx="0"/>
          <a:fillRef idx="0"/>
          <a:effectRef idx="0"/>
          <a:fontRef idx="minor"/>
        </p:style>
      </p:sp>
      <p:sp>
        <p:nvSpPr>
          <p:cNvPr id="77" name="PlaceHolder 3"/>
          <p:cNvSpPr>
            <a:spLocks noGrp="1"/>
          </p:cNvSpPr>
          <p:nvPr>
            <p:ph type="body"/>
          </p:nvPr>
        </p:nvSpPr>
        <p:spPr>
          <a:xfrm>
            <a:off x="777960" y="4776840"/>
            <a:ext cx="6214680" cy="4522320"/>
          </a:xfrm>
          <a:prstGeom prst="rect">
            <a:avLst/>
          </a:prstGeom>
        </p:spPr>
        <p:txBody>
          <a:bodyPr lIns="0" rIns="0" tIns="0" bIns="0" anchor="ctr"/>
          <a:p>
            <a:endParaRPr b="0" lang="en-US"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194560" y="1313280"/>
            <a:ext cx="39501720" cy="5496840"/>
          </a:xfrm>
          <a:prstGeom prst="rect">
            <a:avLst/>
          </a:prstGeom>
        </p:spPr>
        <p:txBody>
          <a:bodyPr lIns="0" rIns="0" tIns="0" bIns="0" anchor="ctr"/>
          <a:p>
            <a:endParaRPr b="0" lang="en-GB" sz="15360" spc="-1" strike="noStrike">
              <a:solidFill>
                <a:srgbClr val="000000"/>
              </a:solidFill>
              <a:uFill>
                <a:solidFill>
                  <a:srgbClr val="ffffff"/>
                </a:solidFill>
              </a:uFill>
              <a:latin typeface="Arial"/>
            </a:endParaRPr>
          </a:p>
        </p:txBody>
      </p:sp>
      <p:sp>
        <p:nvSpPr>
          <p:cNvPr id="26" name="PlaceHolder 2"/>
          <p:cNvSpPr>
            <a:spLocks noGrp="1"/>
          </p:cNvSpPr>
          <p:nvPr>
            <p:ph type="body"/>
          </p:nvPr>
        </p:nvSpPr>
        <p:spPr>
          <a:xfrm>
            <a:off x="2194560" y="7702560"/>
            <a:ext cx="3950172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27" name="PlaceHolder 3"/>
          <p:cNvSpPr>
            <a:spLocks noGrp="1"/>
          </p:cNvSpPr>
          <p:nvPr>
            <p:ph type="body"/>
          </p:nvPr>
        </p:nvSpPr>
        <p:spPr>
          <a:xfrm>
            <a:off x="2194560" y="17674920"/>
            <a:ext cx="3950172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194560" y="1313280"/>
            <a:ext cx="39501720" cy="5496840"/>
          </a:xfrm>
          <a:prstGeom prst="rect">
            <a:avLst/>
          </a:prstGeom>
        </p:spPr>
        <p:txBody>
          <a:bodyPr lIns="0" rIns="0" tIns="0" bIns="0" anchor="ctr"/>
          <a:p>
            <a:endParaRPr b="0" lang="en-GB" sz="15360" spc="-1" strike="noStrike">
              <a:solidFill>
                <a:srgbClr val="000000"/>
              </a:solidFill>
              <a:uFill>
                <a:solidFill>
                  <a:srgbClr val="ffffff"/>
                </a:solidFill>
              </a:uFill>
              <a:latin typeface="Arial"/>
            </a:endParaRPr>
          </a:p>
        </p:txBody>
      </p:sp>
      <p:sp>
        <p:nvSpPr>
          <p:cNvPr id="29" name="PlaceHolder 2"/>
          <p:cNvSpPr>
            <a:spLocks noGrp="1"/>
          </p:cNvSpPr>
          <p:nvPr>
            <p:ph type="body"/>
          </p:nvPr>
        </p:nvSpPr>
        <p:spPr>
          <a:xfrm>
            <a:off x="2194560" y="7702560"/>
            <a:ext cx="1927656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30" name="PlaceHolder 3"/>
          <p:cNvSpPr>
            <a:spLocks noGrp="1"/>
          </p:cNvSpPr>
          <p:nvPr>
            <p:ph type="body"/>
          </p:nvPr>
        </p:nvSpPr>
        <p:spPr>
          <a:xfrm>
            <a:off x="22435200" y="7702560"/>
            <a:ext cx="1927656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31" name="PlaceHolder 4"/>
          <p:cNvSpPr>
            <a:spLocks noGrp="1"/>
          </p:cNvSpPr>
          <p:nvPr>
            <p:ph type="body"/>
          </p:nvPr>
        </p:nvSpPr>
        <p:spPr>
          <a:xfrm>
            <a:off x="22435200" y="17674920"/>
            <a:ext cx="1927656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32" name="PlaceHolder 5"/>
          <p:cNvSpPr>
            <a:spLocks noGrp="1"/>
          </p:cNvSpPr>
          <p:nvPr>
            <p:ph type="body"/>
          </p:nvPr>
        </p:nvSpPr>
        <p:spPr>
          <a:xfrm>
            <a:off x="2194560" y="17674920"/>
            <a:ext cx="1927656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194560" y="1313280"/>
            <a:ext cx="39501720" cy="5496840"/>
          </a:xfrm>
          <a:prstGeom prst="rect">
            <a:avLst/>
          </a:prstGeom>
        </p:spPr>
        <p:txBody>
          <a:bodyPr lIns="0" rIns="0" tIns="0" bIns="0" anchor="ctr"/>
          <a:p>
            <a:endParaRPr b="0" lang="en-GB" sz="15360" spc="-1" strike="noStrike">
              <a:solidFill>
                <a:srgbClr val="000000"/>
              </a:solidFill>
              <a:uFill>
                <a:solidFill>
                  <a:srgbClr val="ffffff"/>
                </a:solidFill>
              </a:uFill>
              <a:latin typeface="Arial"/>
            </a:endParaRPr>
          </a:p>
        </p:txBody>
      </p:sp>
      <p:sp>
        <p:nvSpPr>
          <p:cNvPr id="34" name="PlaceHolder 2"/>
          <p:cNvSpPr>
            <a:spLocks noGrp="1"/>
          </p:cNvSpPr>
          <p:nvPr>
            <p:ph type="body"/>
          </p:nvPr>
        </p:nvSpPr>
        <p:spPr>
          <a:xfrm>
            <a:off x="2194560" y="7702560"/>
            <a:ext cx="39501720" cy="1909224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35" name="PlaceHolder 3"/>
          <p:cNvSpPr>
            <a:spLocks noGrp="1"/>
          </p:cNvSpPr>
          <p:nvPr>
            <p:ph type="body"/>
          </p:nvPr>
        </p:nvSpPr>
        <p:spPr>
          <a:xfrm>
            <a:off x="2194560" y="7702560"/>
            <a:ext cx="39501720" cy="1909224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pic>
        <p:nvPicPr>
          <p:cNvPr id="36" name="" descr=""/>
          <p:cNvPicPr/>
          <p:nvPr/>
        </p:nvPicPr>
        <p:blipFill>
          <a:blip r:embed="rId2"/>
          <a:stretch/>
        </p:blipFill>
        <p:spPr>
          <a:xfrm>
            <a:off x="9979200" y="7702560"/>
            <a:ext cx="23932080" cy="19092240"/>
          </a:xfrm>
          <a:prstGeom prst="rect">
            <a:avLst/>
          </a:prstGeom>
          <a:ln>
            <a:noFill/>
          </a:ln>
        </p:spPr>
      </p:pic>
      <p:pic>
        <p:nvPicPr>
          <p:cNvPr id="37" name="" descr=""/>
          <p:cNvPicPr/>
          <p:nvPr/>
        </p:nvPicPr>
        <p:blipFill>
          <a:blip r:embed="rId3"/>
          <a:stretch/>
        </p:blipFill>
        <p:spPr>
          <a:xfrm>
            <a:off x="9979200" y="7702560"/>
            <a:ext cx="23932080" cy="190922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2194560" y="1313280"/>
            <a:ext cx="39501720" cy="5496840"/>
          </a:xfrm>
          <a:prstGeom prst="rect">
            <a:avLst/>
          </a:prstGeom>
        </p:spPr>
        <p:txBody>
          <a:bodyPr lIns="0" rIns="0" tIns="0" bIns="0" anchor="ctr"/>
          <a:p>
            <a:endParaRPr b="0" lang="en-GB" sz="15360" spc="-1" strike="noStrike">
              <a:solidFill>
                <a:srgbClr val="000000"/>
              </a:solidFill>
              <a:uFill>
                <a:solidFill>
                  <a:srgbClr val="ffffff"/>
                </a:solidFill>
              </a:uFill>
              <a:latin typeface="Arial"/>
            </a:endParaRPr>
          </a:p>
        </p:txBody>
      </p:sp>
      <p:sp>
        <p:nvSpPr>
          <p:cNvPr id="5" name="PlaceHolder 2"/>
          <p:cNvSpPr>
            <a:spLocks noGrp="1"/>
          </p:cNvSpPr>
          <p:nvPr>
            <p:ph type="subTitle"/>
          </p:nvPr>
        </p:nvSpPr>
        <p:spPr>
          <a:xfrm>
            <a:off x="2194560" y="7702560"/>
            <a:ext cx="39501720" cy="190922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2194560" y="1313280"/>
            <a:ext cx="39501720" cy="5496840"/>
          </a:xfrm>
          <a:prstGeom prst="rect">
            <a:avLst/>
          </a:prstGeom>
        </p:spPr>
        <p:txBody>
          <a:bodyPr lIns="0" rIns="0" tIns="0" bIns="0" anchor="ctr"/>
          <a:p>
            <a:endParaRPr b="0" lang="en-GB" sz="1536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2194560" y="7702560"/>
            <a:ext cx="39501720" cy="1909224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194560" y="1313280"/>
            <a:ext cx="39501720" cy="5496840"/>
          </a:xfrm>
          <a:prstGeom prst="rect">
            <a:avLst/>
          </a:prstGeom>
        </p:spPr>
        <p:txBody>
          <a:bodyPr lIns="0" rIns="0" tIns="0" bIns="0" anchor="ctr"/>
          <a:p>
            <a:endParaRPr b="0" lang="en-GB" sz="15360" spc="-1" strike="noStrike">
              <a:solidFill>
                <a:srgbClr val="000000"/>
              </a:solidFill>
              <a:uFill>
                <a:solidFill>
                  <a:srgbClr val="ffffff"/>
                </a:solidFill>
              </a:uFill>
              <a:latin typeface="Arial"/>
            </a:endParaRPr>
          </a:p>
        </p:txBody>
      </p:sp>
      <p:sp>
        <p:nvSpPr>
          <p:cNvPr id="9" name="PlaceHolder 2"/>
          <p:cNvSpPr>
            <a:spLocks noGrp="1"/>
          </p:cNvSpPr>
          <p:nvPr>
            <p:ph type="body"/>
          </p:nvPr>
        </p:nvSpPr>
        <p:spPr>
          <a:xfrm>
            <a:off x="2194560" y="7702560"/>
            <a:ext cx="19276560" cy="1909224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10" name="PlaceHolder 3"/>
          <p:cNvSpPr>
            <a:spLocks noGrp="1"/>
          </p:cNvSpPr>
          <p:nvPr>
            <p:ph type="body"/>
          </p:nvPr>
        </p:nvSpPr>
        <p:spPr>
          <a:xfrm>
            <a:off x="22435200" y="7702560"/>
            <a:ext cx="19276560" cy="1909224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2194560" y="1313280"/>
            <a:ext cx="39501720" cy="5496840"/>
          </a:xfrm>
          <a:prstGeom prst="rect">
            <a:avLst/>
          </a:prstGeom>
        </p:spPr>
        <p:txBody>
          <a:bodyPr lIns="0" rIns="0" tIns="0" bIns="0" anchor="ctr"/>
          <a:p>
            <a:endParaRPr b="0" lang="en-GB" sz="1536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2194560" y="1313280"/>
            <a:ext cx="39501720" cy="254815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2194560" y="1313280"/>
            <a:ext cx="39501720" cy="5496840"/>
          </a:xfrm>
          <a:prstGeom prst="rect">
            <a:avLst/>
          </a:prstGeom>
        </p:spPr>
        <p:txBody>
          <a:bodyPr lIns="0" rIns="0" tIns="0" bIns="0" anchor="ctr"/>
          <a:p>
            <a:endParaRPr b="0" lang="en-GB" sz="15360" spc="-1" strike="noStrike">
              <a:solidFill>
                <a:srgbClr val="000000"/>
              </a:solidFill>
              <a:uFill>
                <a:solidFill>
                  <a:srgbClr val="ffffff"/>
                </a:solidFill>
              </a:uFill>
              <a:latin typeface="Arial"/>
            </a:endParaRPr>
          </a:p>
        </p:txBody>
      </p:sp>
      <p:sp>
        <p:nvSpPr>
          <p:cNvPr id="14" name="PlaceHolder 2"/>
          <p:cNvSpPr>
            <a:spLocks noGrp="1"/>
          </p:cNvSpPr>
          <p:nvPr>
            <p:ph type="body"/>
          </p:nvPr>
        </p:nvSpPr>
        <p:spPr>
          <a:xfrm>
            <a:off x="2194560" y="7702560"/>
            <a:ext cx="1927656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15" name="PlaceHolder 3"/>
          <p:cNvSpPr>
            <a:spLocks noGrp="1"/>
          </p:cNvSpPr>
          <p:nvPr>
            <p:ph type="body"/>
          </p:nvPr>
        </p:nvSpPr>
        <p:spPr>
          <a:xfrm>
            <a:off x="2194560" y="17674920"/>
            <a:ext cx="1927656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16" name="PlaceHolder 4"/>
          <p:cNvSpPr>
            <a:spLocks noGrp="1"/>
          </p:cNvSpPr>
          <p:nvPr>
            <p:ph type="body"/>
          </p:nvPr>
        </p:nvSpPr>
        <p:spPr>
          <a:xfrm>
            <a:off x="22435200" y="7702560"/>
            <a:ext cx="19276560" cy="1909224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2194560" y="1313280"/>
            <a:ext cx="39501720" cy="5496840"/>
          </a:xfrm>
          <a:prstGeom prst="rect">
            <a:avLst/>
          </a:prstGeom>
        </p:spPr>
        <p:txBody>
          <a:bodyPr lIns="0" rIns="0" tIns="0" bIns="0" anchor="ctr"/>
          <a:p>
            <a:endParaRPr b="0" lang="en-GB" sz="15360" spc="-1" strike="noStrike">
              <a:solidFill>
                <a:srgbClr val="000000"/>
              </a:solidFill>
              <a:uFill>
                <a:solidFill>
                  <a:srgbClr val="ffffff"/>
                </a:solidFill>
              </a:uFill>
              <a:latin typeface="Arial"/>
            </a:endParaRPr>
          </a:p>
        </p:txBody>
      </p:sp>
      <p:sp>
        <p:nvSpPr>
          <p:cNvPr id="18" name="PlaceHolder 2"/>
          <p:cNvSpPr>
            <a:spLocks noGrp="1"/>
          </p:cNvSpPr>
          <p:nvPr>
            <p:ph type="body"/>
          </p:nvPr>
        </p:nvSpPr>
        <p:spPr>
          <a:xfrm>
            <a:off x="2194560" y="7702560"/>
            <a:ext cx="19276560" cy="1909224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19" name="PlaceHolder 3"/>
          <p:cNvSpPr>
            <a:spLocks noGrp="1"/>
          </p:cNvSpPr>
          <p:nvPr>
            <p:ph type="body"/>
          </p:nvPr>
        </p:nvSpPr>
        <p:spPr>
          <a:xfrm>
            <a:off x="22435200" y="7702560"/>
            <a:ext cx="1927656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20" name="PlaceHolder 4"/>
          <p:cNvSpPr>
            <a:spLocks noGrp="1"/>
          </p:cNvSpPr>
          <p:nvPr>
            <p:ph type="body"/>
          </p:nvPr>
        </p:nvSpPr>
        <p:spPr>
          <a:xfrm>
            <a:off x="22435200" y="17674920"/>
            <a:ext cx="1927656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2194560" y="1313280"/>
            <a:ext cx="39501720" cy="5496840"/>
          </a:xfrm>
          <a:prstGeom prst="rect">
            <a:avLst/>
          </a:prstGeom>
        </p:spPr>
        <p:txBody>
          <a:bodyPr lIns="0" rIns="0" tIns="0" bIns="0" anchor="ctr"/>
          <a:p>
            <a:endParaRPr b="0" lang="en-GB" sz="15360" spc="-1" strike="noStrike">
              <a:solidFill>
                <a:srgbClr val="000000"/>
              </a:solidFill>
              <a:uFill>
                <a:solidFill>
                  <a:srgbClr val="ffffff"/>
                </a:solidFill>
              </a:uFill>
              <a:latin typeface="Arial"/>
            </a:endParaRPr>
          </a:p>
        </p:txBody>
      </p:sp>
      <p:sp>
        <p:nvSpPr>
          <p:cNvPr id="22" name="PlaceHolder 2"/>
          <p:cNvSpPr>
            <a:spLocks noGrp="1"/>
          </p:cNvSpPr>
          <p:nvPr>
            <p:ph type="body"/>
          </p:nvPr>
        </p:nvSpPr>
        <p:spPr>
          <a:xfrm>
            <a:off x="2194560" y="7702560"/>
            <a:ext cx="1927656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23" name="PlaceHolder 3"/>
          <p:cNvSpPr>
            <a:spLocks noGrp="1"/>
          </p:cNvSpPr>
          <p:nvPr>
            <p:ph type="body"/>
          </p:nvPr>
        </p:nvSpPr>
        <p:spPr>
          <a:xfrm>
            <a:off x="22435200" y="7702560"/>
            <a:ext cx="1927656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
        <p:nvSpPr>
          <p:cNvPr id="24" name="PlaceHolder 4"/>
          <p:cNvSpPr>
            <a:spLocks noGrp="1"/>
          </p:cNvSpPr>
          <p:nvPr>
            <p:ph type="body"/>
          </p:nvPr>
        </p:nvSpPr>
        <p:spPr>
          <a:xfrm>
            <a:off x="2194560" y="17674920"/>
            <a:ext cx="39501720" cy="9106920"/>
          </a:xfrm>
          <a:prstGeom prst="rect">
            <a:avLst/>
          </a:prstGeom>
        </p:spPr>
        <p:txBody>
          <a:bodyPr lIns="0" rIns="0" tIns="0" bIns="0"/>
          <a:p>
            <a:endParaRPr b="0" lang="en-GB" sz="8640" spc="-1" strike="noStrike">
              <a:solidFill>
                <a:srgbClr val="ffffff"/>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4" descr=""/>
          <p:cNvPicPr/>
          <p:nvPr/>
        </p:nvPicPr>
        <p:blipFill>
          <a:blip r:embed="rId3"/>
          <a:stretch/>
        </p:blipFill>
        <p:spPr>
          <a:xfrm>
            <a:off x="66960" y="0"/>
            <a:ext cx="43768800" cy="32918040"/>
          </a:xfrm>
          <a:prstGeom prst="rect">
            <a:avLst/>
          </a:prstGeom>
          <a:ln>
            <a:noFill/>
          </a:ln>
        </p:spPr>
      </p:pic>
      <p:sp>
        <p:nvSpPr>
          <p:cNvPr id="1" name="PlaceHolder 1"/>
          <p:cNvSpPr>
            <a:spLocks noGrp="1"/>
          </p:cNvSpPr>
          <p:nvPr>
            <p:ph type="dt"/>
          </p:nvPr>
        </p:nvSpPr>
        <p:spPr>
          <a:xfrm>
            <a:off x="31313880" y="28178640"/>
            <a:ext cx="5817960" cy="1813320"/>
          </a:xfrm>
          <a:prstGeom prst="rect">
            <a:avLst/>
          </a:prstGeom>
        </p:spPr>
        <p:txBody>
          <a:bodyPr anchor="ctr"/>
          <a:p>
            <a:endParaRPr b="0" lang="en-US" sz="2400" spc="-1" strike="noStrike">
              <a:solidFill>
                <a:srgbClr val="ffffff"/>
              </a:solidFill>
              <a:uFill>
                <a:solidFill>
                  <a:srgbClr val="ffffff"/>
                </a:solidFill>
              </a:uFill>
              <a:latin typeface="Times New Roman"/>
            </a:endParaRPr>
          </a:p>
        </p:txBody>
      </p:sp>
      <p:sp>
        <p:nvSpPr>
          <p:cNvPr id="2" name="PlaceHolder 2"/>
          <p:cNvSpPr>
            <a:spLocks noGrp="1"/>
          </p:cNvSpPr>
          <p:nvPr>
            <p:ph type="ftr"/>
          </p:nvPr>
        </p:nvSpPr>
        <p:spPr>
          <a:xfrm>
            <a:off x="2194560" y="28178640"/>
            <a:ext cx="28753200" cy="1813320"/>
          </a:xfrm>
          <a:prstGeom prst="rect">
            <a:avLst/>
          </a:prstGeom>
        </p:spPr>
        <p:txBody>
          <a:bodyPr anchor="ctr"/>
          <a:p>
            <a:endParaRPr b="0" lang="en-US" sz="2400" spc="-1" strike="noStrike">
              <a:solidFill>
                <a:srgbClr val="ffffff"/>
              </a:solidFill>
              <a:uFill>
                <a:solidFill>
                  <a:srgbClr val="ffffff"/>
                </a:solidFill>
              </a:uFill>
              <a:latin typeface="Times New Roman"/>
            </a:endParaRPr>
          </a:p>
        </p:txBody>
      </p:sp>
      <p:sp>
        <p:nvSpPr>
          <p:cNvPr id="3" name="PlaceHolder 3"/>
          <p:cNvSpPr>
            <a:spLocks noGrp="1"/>
          </p:cNvSpPr>
          <p:nvPr>
            <p:ph type="sldNum"/>
          </p:nvPr>
        </p:nvSpPr>
        <p:spPr>
          <a:xfrm>
            <a:off x="37497960" y="28178640"/>
            <a:ext cx="2003760" cy="1813320"/>
          </a:xfrm>
          <a:prstGeom prst="rect">
            <a:avLst/>
          </a:prstGeom>
        </p:spPr>
        <p:txBody>
          <a:bodyPr anchor="ctr"/>
          <a:p>
            <a:pPr algn="r">
              <a:lnSpc>
                <a:spcPct val="100000"/>
              </a:lnSpc>
            </a:pPr>
            <a:fld id="{3CB70F3C-5B85-4D0C-80BE-6C0A3513C61F}" type="slidenum">
              <a:rPr b="0" lang="en-US" sz="48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image" Target="../media/image6.wmf"/><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slideLayout" Target="../slideLayouts/slideLayout1.xml"/><Relationship Id="rId11"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8276c"/>
        </a:solidFill>
      </p:bgPr>
    </p:bg>
    <p:spTree>
      <p:nvGrpSpPr>
        <p:cNvPr id="1" name=""/>
        <p:cNvGrpSpPr/>
        <p:nvPr/>
      </p:nvGrpSpPr>
      <p:grpSpPr>
        <a:xfrm>
          <a:off x="0" y="0"/>
          <a:ext cx="0" cy="0"/>
          <a:chOff x="0" y="0"/>
          <a:chExt cx="0" cy="0"/>
        </a:xfrm>
      </p:grpSpPr>
      <p:sp>
        <p:nvSpPr>
          <p:cNvPr id="43" name="CustomShape 1"/>
          <p:cNvSpPr/>
          <p:nvPr/>
        </p:nvSpPr>
        <p:spPr>
          <a:xfrm>
            <a:off x="1447920" y="30937320"/>
            <a:ext cx="43890840" cy="1294920"/>
          </a:xfrm>
          <a:prstGeom prst="rect">
            <a:avLst/>
          </a:prstGeom>
          <a:noFill/>
          <a:ln w="9360">
            <a:noFill/>
          </a:ln>
        </p:spPr>
        <p:style>
          <a:lnRef idx="0"/>
          <a:fillRef idx="0"/>
          <a:effectRef idx="0"/>
          <a:fontRef idx="minor"/>
        </p:style>
        <p:txBody>
          <a:bodyPr lIns="90000" rIns="90000" tIns="45000" bIns="45000"/>
          <a:p>
            <a:pPr marL="341280" indent="-340920" algn="ctr">
              <a:lnSpc>
                <a:spcPct val="100000"/>
              </a:lnSpc>
            </a:pPr>
            <a:r>
              <a:rPr b="0" lang="en-US" sz="3200" spc="-1" strike="noStrike">
                <a:solidFill>
                  <a:srgbClr val="ffffff"/>
                </a:solidFill>
                <a:uFill>
                  <a:solidFill>
                    <a:srgbClr val="ffffff"/>
                  </a:solidFill>
                </a:uFill>
                <a:latin typeface="Arial"/>
              </a:rPr>
              <a:t>Funded by: BYU College of Physical and Mathematical Sciences</a:t>
            </a:r>
            <a:endParaRPr b="0" lang="en-US" sz="1800" spc="-1" strike="noStrike">
              <a:solidFill>
                <a:srgbClr val="ffffff"/>
              </a:solidFill>
              <a:uFill>
                <a:solidFill>
                  <a:srgbClr val="ffffff"/>
                </a:solidFill>
              </a:uFill>
              <a:latin typeface="Arial"/>
            </a:endParaRPr>
          </a:p>
        </p:txBody>
      </p:sp>
      <p:sp>
        <p:nvSpPr>
          <p:cNvPr id="44" name="CustomShape 2"/>
          <p:cNvSpPr/>
          <p:nvPr/>
        </p:nvSpPr>
        <p:spPr>
          <a:xfrm>
            <a:off x="6161040" y="685800"/>
            <a:ext cx="34760880" cy="37472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9600" spc="-1" strike="noStrike">
                <a:solidFill>
                  <a:srgbClr val="ffffff"/>
                </a:solidFill>
                <a:uFill>
                  <a:solidFill>
                    <a:srgbClr val="ffffff"/>
                  </a:solidFill>
                </a:uFill>
                <a:latin typeface="Arial"/>
              </a:rPr>
              <a:t>IPSII Shadow Simulations</a:t>
            </a:r>
            <a:endParaRPr b="0" lang="en-US" sz="1800" spc="-1" strike="noStrike">
              <a:solidFill>
                <a:srgbClr val="ffffff"/>
              </a:solidFill>
              <a:uFill>
                <a:solidFill>
                  <a:srgbClr val="ffffff"/>
                </a:solidFill>
              </a:uFill>
              <a:latin typeface="Arial"/>
            </a:endParaRPr>
          </a:p>
          <a:p>
            <a:pPr algn="ctr">
              <a:lnSpc>
                <a:spcPct val="100000"/>
              </a:lnSpc>
            </a:pPr>
            <a:r>
              <a:rPr b="1" lang="en-US" sz="7200" spc="-1" strike="noStrike">
                <a:solidFill>
                  <a:srgbClr val="ffffff"/>
                </a:solidFill>
                <a:uFill>
                  <a:solidFill>
                    <a:srgbClr val="ffffff"/>
                  </a:solidFill>
                </a:uFill>
                <a:latin typeface="Times New Roman"/>
              </a:rPr>
              <a:t>Carter F. Day, Jarom S. Jackson, Dallin S. Durfee</a:t>
            </a:r>
            <a:endParaRPr b="0" lang="en-US" sz="1800" spc="-1" strike="noStrike">
              <a:solidFill>
                <a:srgbClr val="ffffff"/>
              </a:solidFill>
              <a:uFill>
                <a:solidFill>
                  <a:srgbClr val="ffffff"/>
                </a:solidFill>
              </a:uFill>
              <a:latin typeface="Arial"/>
            </a:endParaRPr>
          </a:p>
          <a:p>
            <a:pPr algn="ctr">
              <a:lnSpc>
                <a:spcPct val="100000"/>
              </a:lnSpc>
            </a:pPr>
            <a:r>
              <a:rPr b="1" lang="en-US" sz="7200" spc="-1" strike="noStrike">
                <a:solidFill>
                  <a:srgbClr val="ffffff"/>
                </a:solidFill>
                <a:uFill>
                  <a:solidFill>
                    <a:srgbClr val="ffffff"/>
                  </a:solidFill>
                </a:uFill>
                <a:latin typeface="Times New Roman"/>
              </a:rPr>
              <a:t>Brigham Young University</a:t>
            </a:r>
            <a:endParaRPr b="0" lang="en-US" sz="1800" spc="-1" strike="noStrike">
              <a:solidFill>
                <a:srgbClr val="ffffff"/>
              </a:solidFill>
              <a:uFill>
                <a:solidFill>
                  <a:srgbClr val="ffffff"/>
                </a:solidFill>
              </a:uFill>
              <a:latin typeface="Arial"/>
            </a:endParaRPr>
          </a:p>
        </p:txBody>
      </p:sp>
      <p:sp>
        <p:nvSpPr>
          <p:cNvPr id="45" name="CustomShape 3"/>
          <p:cNvSpPr/>
          <p:nvPr/>
        </p:nvSpPr>
        <p:spPr>
          <a:xfrm>
            <a:off x="1603440" y="-830160"/>
            <a:ext cx="304560" cy="304560"/>
          </a:xfrm>
          <a:prstGeom prst="rect">
            <a:avLst/>
          </a:prstGeom>
          <a:noFill/>
          <a:ln>
            <a:noFill/>
          </a:ln>
        </p:spPr>
        <p:style>
          <a:lnRef idx="0"/>
          <a:fillRef idx="0"/>
          <a:effectRef idx="0"/>
          <a:fontRef idx="minor"/>
        </p:style>
      </p:sp>
      <p:sp>
        <p:nvSpPr>
          <p:cNvPr id="46" name="CustomShape 4"/>
          <p:cNvSpPr/>
          <p:nvPr/>
        </p:nvSpPr>
        <p:spPr>
          <a:xfrm flipH="1">
            <a:off x="1898640" y="5105520"/>
            <a:ext cx="9286560" cy="6104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uFill>
                  <a:solidFill>
                    <a:srgbClr val="ffffff"/>
                  </a:solidFill>
                </a:uFill>
                <a:latin typeface="Arial"/>
              </a:rPr>
              <a:t>Abstract</a:t>
            </a:r>
            <a:endParaRPr b="0" lang="en-US" sz="1800" spc="-1" strike="noStrike">
              <a:solidFill>
                <a:srgbClr val="ffffff"/>
              </a:solidFill>
              <a:uFill>
                <a:solidFill>
                  <a:srgbClr val="ffffff"/>
                </a:solidFill>
              </a:uFill>
              <a:latin typeface="Arial"/>
            </a:endParaRPr>
          </a:p>
          <a:p>
            <a:pPr>
              <a:lnSpc>
                <a:spcPct val="93000"/>
              </a:lnSpc>
            </a:pPr>
            <a:r>
              <a:rPr b="0" lang="en-US" sz="4000" spc="-1" strike="noStrike">
                <a:solidFill>
                  <a:srgbClr val="ffffff"/>
                </a:solidFill>
                <a:uFill>
                  <a:solidFill>
                    <a:srgbClr val="ffffff"/>
                  </a:solidFill>
                </a:uFill>
                <a:latin typeface="Arial"/>
              </a:rPr>
              <a:t>	</a:t>
            </a:r>
            <a:r>
              <a:rPr b="0" lang="en-US" sz="4000" spc="-1" strike="noStrike">
                <a:solidFill>
                  <a:srgbClr val="ffffff"/>
                </a:solidFill>
                <a:uFill>
                  <a:solidFill>
                    <a:srgbClr val="ffffff"/>
                  </a:solidFill>
                </a:uFill>
                <a:latin typeface="Arial"/>
              </a:rPr>
              <a:t>Using projected laser interference patterns, a new imaging method is being developed that circumvents conventional limitations. "Shadows" are cast in the patterns when imaging objects with a significant axial extent. Simulations are being run to determine the effects of these shadows on the resulting image.</a:t>
            </a:r>
            <a:endParaRPr b="0" lang="en-US" sz="1800" spc="-1" strike="noStrike">
              <a:solidFill>
                <a:srgbClr val="ffffff"/>
              </a:solidFill>
              <a:uFill>
                <a:solidFill>
                  <a:srgbClr val="ffffff"/>
                </a:solidFill>
              </a:uFill>
              <a:latin typeface="Arial"/>
            </a:endParaRPr>
          </a:p>
        </p:txBody>
      </p:sp>
      <p:sp>
        <p:nvSpPr>
          <p:cNvPr id="47" name="CustomShape 5"/>
          <p:cNvSpPr/>
          <p:nvPr/>
        </p:nvSpPr>
        <p:spPr>
          <a:xfrm>
            <a:off x="1660680" y="-830160"/>
            <a:ext cx="304560" cy="304560"/>
          </a:xfrm>
          <a:prstGeom prst="rect">
            <a:avLst/>
          </a:prstGeom>
          <a:noFill/>
          <a:ln>
            <a:noFill/>
          </a:ln>
        </p:spPr>
        <p:style>
          <a:lnRef idx="0"/>
          <a:fillRef idx="0"/>
          <a:effectRef idx="0"/>
          <a:fontRef idx="minor"/>
        </p:style>
      </p:sp>
      <p:sp>
        <p:nvSpPr>
          <p:cNvPr id="48" name="CustomShape 6"/>
          <p:cNvSpPr/>
          <p:nvPr/>
        </p:nvSpPr>
        <p:spPr>
          <a:xfrm flipH="1">
            <a:off x="1909080" y="11353680"/>
            <a:ext cx="9276480" cy="95043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uFill>
                  <a:solidFill>
                    <a:srgbClr val="ffffff"/>
                  </a:solidFill>
                </a:uFill>
                <a:latin typeface="Arial"/>
              </a:rPr>
              <a:t>Background</a:t>
            </a:r>
            <a:endParaRPr b="0" lang="en-US" sz="1800" spc="-1" strike="noStrike">
              <a:solidFill>
                <a:srgbClr val="ffffff"/>
              </a:solidFill>
              <a:uFill>
                <a:solidFill>
                  <a:srgbClr val="ffffff"/>
                </a:solidFill>
              </a:uFill>
              <a:latin typeface="Arial"/>
            </a:endParaRPr>
          </a:p>
          <a:p>
            <a:pPr>
              <a:lnSpc>
                <a:spcPct val="93000"/>
              </a:lnSpc>
            </a:pPr>
            <a:r>
              <a:rPr b="0" lang="en-US" sz="4000" spc="-1" strike="noStrike">
                <a:solidFill>
                  <a:srgbClr val="ffffff"/>
                </a:solidFill>
                <a:uFill>
                  <a:solidFill>
                    <a:srgbClr val="ffffff"/>
                  </a:solidFill>
                </a:uFill>
                <a:latin typeface="Arial"/>
              </a:rPr>
              <a:t>	</a:t>
            </a:r>
            <a:r>
              <a:rPr b="0" lang="en-US" sz="4000" spc="-1" strike="noStrike">
                <a:solidFill>
                  <a:srgbClr val="ffffff"/>
                </a:solidFill>
                <a:uFill>
                  <a:solidFill>
                    <a:srgbClr val="ffffff"/>
                  </a:solidFill>
                </a:uFill>
                <a:latin typeface="Arial"/>
              </a:rPr>
              <a:t>IPSII (Interference Pattern Structured Illumination Imaging) is a unique method which uses the reflected light of projected interference patterns on an object to determine its Fourier coefficients. From the coefficients an inverse transform is performed to mathematically recreate an image of the object. However, objects with depth create areas in the projected light where there is no interference, resulting in "shadows". We believe that these shadows can help us to see definitions in the image where it otherwise would appear uniform.</a:t>
            </a:r>
            <a:endParaRPr b="0" lang="en-US" sz="1800" spc="-1" strike="noStrike">
              <a:solidFill>
                <a:srgbClr val="ffffff"/>
              </a:solidFill>
              <a:uFill>
                <a:solidFill>
                  <a:srgbClr val="ffffff"/>
                </a:solidFill>
              </a:uFill>
              <a:latin typeface="Arial"/>
            </a:endParaRPr>
          </a:p>
        </p:txBody>
      </p:sp>
      <p:sp>
        <p:nvSpPr>
          <p:cNvPr id="49" name="CustomShape 7"/>
          <p:cNvSpPr/>
          <p:nvPr/>
        </p:nvSpPr>
        <p:spPr>
          <a:xfrm flipH="1">
            <a:off x="1904400" y="20954880"/>
            <a:ext cx="9280440" cy="106376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uFill>
                  <a:solidFill>
                    <a:srgbClr val="ffffff"/>
                  </a:solidFill>
                </a:uFill>
                <a:latin typeface="Arial"/>
              </a:rPr>
              <a:t>Method</a:t>
            </a:r>
            <a:endParaRPr b="0" lang="en-US" sz="1800" spc="-1" strike="noStrike">
              <a:solidFill>
                <a:srgbClr val="ffffff"/>
              </a:solidFill>
              <a:uFill>
                <a:solidFill>
                  <a:srgbClr val="ffffff"/>
                </a:solidFill>
              </a:uFill>
              <a:latin typeface="Arial"/>
            </a:endParaRPr>
          </a:p>
          <a:p>
            <a:pPr>
              <a:lnSpc>
                <a:spcPct val="93000"/>
              </a:lnSpc>
            </a:pPr>
            <a:r>
              <a:rPr b="0" lang="en-US" sz="4000" spc="-1" strike="noStrike">
                <a:solidFill>
                  <a:srgbClr val="ffffff"/>
                </a:solidFill>
                <a:uFill>
                  <a:solidFill>
                    <a:srgbClr val="ffffff"/>
                  </a:solidFill>
                </a:uFill>
                <a:latin typeface="Arial"/>
              </a:rPr>
              <a:t>To simulate IPSII, thousands of images were made using POV-Ray (a 3D raytracing software). These images contained a cylinder with two distant light sources (representing the laser beams) casting shadows at opposing angles around the cylinder against a white background. Once the cylinder was stripped away from each image, leaving only the shadows behind, these files could be used in the recreation of the image of the cylinder. Each shadow pixel was defined as a zero in the inverse transform because it represents a lack of interference. The resulting transform is shown for different resolutions and different reflectivities.</a:t>
            </a:r>
            <a:endParaRPr b="0" lang="en-US" sz="1800" spc="-1" strike="noStrike">
              <a:solidFill>
                <a:srgbClr val="ffffff"/>
              </a:solidFill>
              <a:uFill>
                <a:solidFill>
                  <a:srgbClr val="ffffff"/>
                </a:solidFill>
              </a:uFill>
              <a:latin typeface="Arial"/>
            </a:endParaRPr>
          </a:p>
        </p:txBody>
      </p:sp>
      <p:sp>
        <p:nvSpPr>
          <p:cNvPr id="50" name="CustomShape 8"/>
          <p:cNvSpPr/>
          <p:nvPr/>
        </p:nvSpPr>
        <p:spPr>
          <a:xfrm flipH="1">
            <a:off x="16473240" y="9746640"/>
            <a:ext cx="12771720" cy="1004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uFill>
                  <a:solidFill>
                    <a:srgbClr val="ffffff"/>
                  </a:solidFill>
                </a:uFill>
                <a:latin typeface="Arial"/>
              </a:rPr>
              <a:t>Results</a:t>
            </a:r>
            <a:endParaRPr b="0" lang="en-US" sz="1800" spc="-1" strike="noStrike">
              <a:solidFill>
                <a:srgbClr val="ffffff"/>
              </a:solidFill>
              <a:uFill>
                <a:solidFill>
                  <a:srgbClr val="ffffff"/>
                </a:solidFill>
              </a:uFill>
              <a:latin typeface="Arial"/>
            </a:endParaRPr>
          </a:p>
        </p:txBody>
      </p:sp>
      <p:sp>
        <p:nvSpPr>
          <p:cNvPr id="51" name="CustomShape 9"/>
          <p:cNvSpPr/>
          <p:nvPr/>
        </p:nvSpPr>
        <p:spPr>
          <a:xfrm flipH="1">
            <a:off x="35528760" y="5181480"/>
            <a:ext cx="6913800" cy="140659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uFill>
                  <a:solidFill>
                    <a:srgbClr val="ffffff"/>
                  </a:solidFill>
                </a:uFill>
                <a:latin typeface="Arial"/>
              </a:rPr>
              <a:t>Results</a:t>
            </a:r>
            <a:endParaRPr b="0" lang="en-US" sz="1800" spc="-1" strike="noStrike">
              <a:solidFill>
                <a:srgbClr val="ffffff"/>
              </a:solidFill>
              <a:uFill>
                <a:solidFill>
                  <a:srgbClr val="ffffff"/>
                </a:solidFill>
              </a:uFill>
              <a:latin typeface="Arial"/>
            </a:endParaRPr>
          </a:p>
          <a:p>
            <a:pPr>
              <a:lnSpc>
                <a:spcPct val="93000"/>
              </a:lnSpc>
            </a:pPr>
            <a:r>
              <a:rPr b="0" lang="en-US" sz="4200" spc="-1" strike="noStrike">
                <a:solidFill>
                  <a:srgbClr val="ffffff"/>
                </a:solidFill>
                <a:uFill>
                  <a:solidFill>
                    <a:srgbClr val="ffffff"/>
                  </a:solidFill>
                </a:uFill>
                <a:latin typeface="Arial"/>
              </a:rPr>
              <a:t>	</a:t>
            </a:r>
            <a:r>
              <a:rPr b="0" lang="en-US" sz="4000" spc="-1" strike="noStrike">
                <a:solidFill>
                  <a:srgbClr val="ffffff"/>
                </a:solidFill>
                <a:uFill>
                  <a:solidFill>
                    <a:srgbClr val="ffffff"/>
                  </a:solidFill>
                </a:uFill>
                <a:latin typeface="Arial"/>
              </a:rPr>
              <a:t>(Left) For a 32 by 32 pixel image, the inverse transform shows an object of some kind, but definitions are blurry. As the resolution is increased, the inverse transform shows a clearer object with more precise definitions. Most notably, even with a uniform color scheme (uniform reflectivity) an image of the object is viewed primarily due to the “shadows” the object casts when projecting the interference pattern. The same goes for a noisy object with a noisy background. Where normally an image would appear the same as the reflectivity, contours and definitions are seen because of the IPSII method.</a:t>
            </a:r>
            <a:endParaRPr b="0" lang="en-US" sz="1800" spc="-1" strike="noStrike">
              <a:solidFill>
                <a:srgbClr val="ffffff"/>
              </a:solidFill>
              <a:uFill>
                <a:solidFill>
                  <a:srgbClr val="ffffff"/>
                </a:solidFill>
              </a:uFill>
              <a:latin typeface="Arial"/>
            </a:endParaRPr>
          </a:p>
        </p:txBody>
      </p:sp>
      <p:pic>
        <p:nvPicPr>
          <p:cNvPr id="52" name="Picture 8" descr=""/>
          <p:cNvPicPr/>
          <p:nvPr/>
        </p:nvPicPr>
        <p:blipFill>
          <a:blip r:embed="rId1"/>
          <a:stretch/>
        </p:blipFill>
        <p:spPr>
          <a:xfrm>
            <a:off x="1930680" y="762120"/>
            <a:ext cx="3479040" cy="3483360"/>
          </a:xfrm>
          <a:prstGeom prst="rect">
            <a:avLst/>
          </a:prstGeom>
          <a:ln>
            <a:noFill/>
          </a:ln>
        </p:spPr>
      </p:pic>
      <p:pic>
        <p:nvPicPr>
          <p:cNvPr id="53" name="Picture 13" descr=""/>
          <p:cNvPicPr/>
          <p:nvPr/>
        </p:nvPicPr>
        <p:blipFill>
          <a:blip r:embed="rId2"/>
          <a:stretch/>
        </p:blipFill>
        <p:spPr>
          <a:xfrm>
            <a:off x="38503800" y="762120"/>
            <a:ext cx="3482280" cy="3486600"/>
          </a:xfrm>
          <a:prstGeom prst="rect">
            <a:avLst/>
          </a:prstGeom>
          <a:ln>
            <a:noFill/>
          </a:ln>
        </p:spPr>
      </p:pic>
      <p:sp>
        <p:nvSpPr>
          <p:cNvPr id="54" name="CustomShape 10"/>
          <p:cNvSpPr/>
          <p:nvPr/>
        </p:nvSpPr>
        <p:spPr>
          <a:xfrm>
            <a:off x="11719080" y="5334120"/>
            <a:ext cx="22871520" cy="24620040"/>
          </a:xfrm>
          <a:prstGeom prst="roundRect">
            <a:avLst>
              <a:gd name="adj" fmla="val 16667"/>
            </a:avLst>
          </a:prstGeom>
          <a:ln w="76320">
            <a:solidFill>
              <a:schemeClr val="tx1"/>
            </a:solidFill>
            <a:round/>
          </a:ln>
        </p:spPr>
        <p:style>
          <a:lnRef idx="2">
            <a:schemeClr val="dk1"/>
          </a:lnRef>
          <a:fillRef idx="1">
            <a:schemeClr val="lt1"/>
          </a:fillRef>
          <a:effectRef idx="0">
            <a:schemeClr val="dk1"/>
          </a:effectRef>
          <a:fontRef idx="minor"/>
        </p:style>
      </p:sp>
      <p:pic>
        <p:nvPicPr>
          <p:cNvPr id="55" name="Picture 9" descr=""/>
          <p:cNvPicPr/>
          <p:nvPr/>
        </p:nvPicPr>
        <p:blipFill>
          <a:blip r:embed="rId3"/>
          <a:stretch/>
        </p:blipFill>
        <p:spPr>
          <a:xfrm>
            <a:off x="27182880" y="6815520"/>
            <a:ext cx="2991960" cy="22142520"/>
          </a:xfrm>
          <a:prstGeom prst="rect">
            <a:avLst/>
          </a:prstGeom>
          <a:ln>
            <a:noFill/>
          </a:ln>
        </p:spPr>
      </p:pic>
      <p:pic>
        <p:nvPicPr>
          <p:cNvPr id="56" name="Picture 10" descr=""/>
          <p:cNvPicPr/>
          <p:nvPr/>
        </p:nvPicPr>
        <p:blipFill>
          <a:blip r:embed="rId4"/>
          <a:stretch/>
        </p:blipFill>
        <p:spPr>
          <a:xfrm>
            <a:off x="14390280" y="6815520"/>
            <a:ext cx="2995200" cy="22142520"/>
          </a:xfrm>
          <a:prstGeom prst="rect">
            <a:avLst/>
          </a:prstGeom>
          <a:ln>
            <a:noFill/>
          </a:ln>
        </p:spPr>
      </p:pic>
      <p:pic>
        <p:nvPicPr>
          <p:cNvPr id="57" name="Picture 16" descr=""/>
          <p:cNvPicPr/>
          <p:nvPr/>
        </p:nvPicPr>
        <p:blipFill>
          <a:blip r:embed="rId5"/>
          <a:stretch/>
        </p:blipFill>
        <p:spPr>
          <a:xfrm>
            <a:off x="20629440" y="6815520"/>
            <a:ext cx="2991960" cy="22142520"/>
          </a:xfrm>
          <a:prstGeom prst="rect">
            <a:avLst/>
          </a:prstGeom>
          <a:ln>
            <a:noFill/>
          </a:ln>
        </p:spPr>
      </p:pic>
      <p:pic>
        <p:nvPicPr>
          <p:cNvPr id="58" name="Picture 17" descr=""/>
          <p:cNvPicPr/>
          <p:nvPr/>
        </p:nvPicPr>
        <p:blipFill>
          <a:blip r:embed="rId6"/>
          <a:stretch/>
        </p:blipFill>
        <p:spPr>
          <a:xfrm>
            <a:off x="16916400" y="6774120"/>
            <a:ext cx="3005280" cy="22183920"/>
          </a:xfrm>
          <a:prstGeom prst="rect">
            <a:avLst/>
          </a:prstGeom>
          <a:ln>
            <a:noFill/>
          </a:ln>
        </p:spPr>
      </p:pic>
      <p:pic>
        <p:nvPicPr>
          <p:cNvPr id="59" name="Picture 18" descr=""/>
          <p:cNvPicPr/>
          <p:nvPr/>
        </p:nvPicPr>
        <p:blipFill>
          <a:blip r:embed="rId7"/>
          <a:stretch/>
        </p:blipFill>
        <p:spPr>
          <a:xfrm>
            <a:off x="23164920" y="6815520"/>
            <a:ext cx="2985480" cy="22142520"/>
          </a:xfrm>
          <a:prstGeom prst="rect">
            <a:avLst/>
          </a:prstGeom>
          <a:ln>
            <a:noFill/>
          </a:ln>
        </p:spPr>
      </p:pic>
      <p:pic>
        <p:nvPicPr>
          <p:cNvPr id="60" name="Picture 19" descr=""/>
          <p:cNvPicPr/>
          <p:nvPr/>
        </p:nvPicPr>
        <p:blipFill>
          <a:blip r:embed="rId8"/>
          <a:stretch/>
        </p:blipFill>
        <p:spPr>
          <a:xfrm>
            <a:off x="29718000" y="6815520"/>
            <a:ext cx="2985480" cy="22142520"/>
          </a:xfrm>
          <a:prstGeom prst="rect">
            <a:avLst/>
          </a:prstGeom>
          <a:ln>
            <a:noFill/>
          </a:ln>
        </p:spPr>
      </p:pic>
      <p:sp>
        <p:nvSpPr>
          <p:cNvPr id="61" name="CustomShape 11"/>
          <p:cNvSpPr/>
          <p:nvPr/>
        </p:nvSpPr>
        <p:spPr>
          <a:xfrm>
            <a:off x="13792320" y="6965280"/>
            <a:ext cx="525600" cy="5226480"/>
          </a:xfrm>
          <a:prstGeom prst="leftBrace">
            <a:avLst>
              <a:gd name="adj1" fmla="val 8333"/>
              <a:gd name="adj2" fmla="val 50000"/>
            </a:avLst>
          </a:prstGeom>
          <a:noFill/>
          <a:ln>
            <a:round/>
          </a:ln>
        </p:spPr>
        <p:style>
          <a:lnRef idx="1">
            <a:schemeClr val="accent1"/>
          </a:lnRef>
          <a:fillRef idx="0">
            <a:schemeClr val="accent1"/>
          </a:fillRef>
          <a:effectRef idx="0">
            <a:schemeClr val="accent1"/>
          </a:effectRef>
          <a:fontRef idx="minor"/>
        </p:style>
      </p:sp>
      <p:sp>
        <p:nvSpPr>
          <p:cNvPr id="62" name="CustomShape 12"/>
          <p:cNvSpPr/>
          <p:nvPr/>
        </p:nvSpPr>
        <p:spPr>
          <a:xfrm>
            <a:off x="11995920" y="9252360"/>
            <a:ext cx="1743480" cy="699120"/>
          </a:xfrm>
          <a:prstGeom prst="rect">
            <a:avLst/>
          </a:prstGeom>
          <a:noFill/>
          <a:ln>
            <a:noFill/>
          </a:ln>
        </p:spPr>
        <p:style>
          <a:lnRef idx="0"/>
          <a:fillRef idx="0"/>
          <a:effectRef idx="0"/>
          <a:fontRef idx="minor"/>
        </p:style>
        <p:txBody>
          <a:bodyPr lIns="90000" rIns="90000" tIns="45000" bIns="45000"/>
          <a:p>
            <a:pPr>
              <a:lnSpc>
                <a:spcPct val="93000"/>
              </a:lnSpc>
            </a:pPr>
            <a:r>
              <a:rPr b="0" lang="en-US" sz="4000" spc="-1" strike="noStrike">
                <a:solidFill>
                  <a:srgbClr val="000000"/>
                </a:solidFill>
                <a:uFill>
                  <a:solidFill>
                    <a:srgbClr val="ffffff"/>
                  </a:solidFill>
                </a:uFill>
                <a:latin typeface="Arial"/>
              </a:rPr>
              <a:t>32x32</a:t>
            </a:r>
            <a:endParaRPr b="0" lang="en-US" sz="1800" spc="-1" strike="noStrike">
              <a:solidFill>
                <a:srgbClr val="ffffff"/>
              </a:solidFill>
              <a:uFill>
                <a:solidFill>
                  <a:srgbClr val="ffffff"/>
                </a:solidFill>
              </a:uFill>
              <a:latin typeface="Arial"/>
            </a:endParaRPr>
          </a:p>
        </p:txBody>
      </p:sp>
      <p:sp>
        <p:nvSpPr>
          <p:cNvPr id="63" name="CustomShape 13"/>
          <p:cNvSpPr/>
          <p:nvPr/>
        </p:nvSpPr>
        <p:spPr>
          <a:xfrm>
            <a:off x="11588760" y="14764680"/>
            <a:ext cx="2138760" cy="699120"/>
          </a:xfrm>
          <a:prstGeom prst="rect">
            <a:avLst/>
          </a:prstGeom>
          <a:noFill/>
          <a:ln>
            <a:noFill/>
          </a:ln>
        </p:spPr>
        <p:style>
          <a:lnRef idx="0"/>
          <a:fillRef idx="0"/>
          <a:effectRef idx="0"/>
          <a:fontRef idx="minor"/>
        </p:style>
        <p:txBody>
          <a:bodyPr lIns="90000" rIns="90000" tIns="45000" bIns="45000"/>
          <a:p>
            <a:pPr>
              <a:lnSpc>
                <a:spcPct val="93000"/>
              </a:lnSpc>
            </a:pPr>
            <a:r>
              <a:rPr b="0" lang="en-US" sz="4000" spc="-1" strike="noStrike">
                <a:solidFill>
                  <a:srgbClr val="000000"/>
                </a:solidFill>
                <a:uFill>
                  <a:solidFill>
                    <a:srgbClr val="ffffff"/>
                  </a:solidFill>
                </a:uFill>
                <a:latin typeface="Arial"/>
              </a:rPr>
              <a:t>128x128</a:t>
            </a:r>
            <a:endParaRPr b="0" lang="en-US" sz="1800" spc="-1" strike="noStrike">
              <a:solidFill>
                <a:srgbClr val="ffffff"/>
              </a:solidFill>
              <a:uFill>
                <a:solidFill>
                  <a:srgbClr val="ffffff"/>
                </a:solidFill>
              </a:uFill>
              <a:latin typeface="Arial"/>
            </a:endParaRPr>
          </a:p>
        </p:txBody>
      </p:sp>
      <p:sp>
        <p:nvSpPr>
          <p:cNvPr id="64" name="CustomShape 14"/>
          <p:cNvSpPr/>
          <p:nvPr/>
        </p:nvSpPr>
        <p:spPr>
          <a:xfrm>
            <a:off x="11633040" y="25875000"/>
            <a:ext cx="2138760" cy="699120"/>
          </a:xfrm>
          <a:prstGeom prst="rect">
            <a:avLst/>
          </a:prstGeom>
          <a:noFill/>
          <a:ln>
            <a:noFill/>
          </a:ln>
        </p:spPr>
        <p:style>
          <a:lnRef idx="0"/>
          <a:fillRef idx="0"/>
          <a:effectRef idx="0"/>
          <a:fontRef idx="minor"/>
        </p:style>
        <p:txBody>
          <a:bodyPr lIns="90000" rIns="90000" tIns="45000" bIns="45000"/>
          <a:p>
            <a:pPr>
              <a:lnSpc>
                <a:spcPct val="93000"/>
              </a:lnSpc>
            </a:pPr>
            <a:r>
              <a:rPr b="0" lang="en-US" sz="4000" spc="-1" strike="noStrike">
                <a:solidFill>
                  <a:srgbClr val="000000"/>
                </a:solidFill>
                <a:uFill>
                  <a:solidFill>
                    <a:srgbClr val="ffffff"/>
                  </a:solidFill>
                </a:uFill>
                <a:latin typeface="Arial"/>
              </a:rPr>
              <a:t>512x512</a:t>
            </a:r>
            <a:endParaRPr b="0" lang="en-US" sz="1800" spc="-1" strike="noStrike">
              <a:solidFill>
                <a:srgbClr val="ffffff"/>
              </a:solidFill>
              <a:uFill>
                <a:solidFill>
                  <a:srgbClr val="ffffff"/>
                </a:solidFill>
              </a:uFill>
              <a:latin typeface="Arial"/>
            </a:endParaRPr>
          </a:p>
        </p:txBody>
      </p:sp>
      <p:sp>
        <p:nvSpPr>
          <p:cNvPr id="65" name="CustomShape 15"/>
          <p:cNvSpPr/>
          <p:nvPr/>
        </p:nvSpPr>
        <p:spPr>
          <a:xfrm>
            <a:off x="11653200" y="20276640"/>
            <a:ext cx="2138760" cy="699120"/>
          </a:xfrm>
          <a:prstGeom prst="rect">
            <a:avLst/>
          </a:prstGeom>
          <a:noFill/>
          <a:ln>
            <a:noFill/>
          </a:ln>
        </p:spPr>
        <p:style>
          <a:lnRef idx="0"/>
          <a:fillRef idx="0"/>
          <a:effectRef idx="0"/>
          <a:fontRef idx="minor"/>
        </p:style>
        <p:txBody>
          <a:bodyPr lIns="90000" rIns="90000" tIns="45000" bIns="45000"/>
          <a:p>
            <a:pPr>
              <a:lnSpc>
                <a:spcPct val="93000"/>
              </a:lnSpc>
            </a:pPr>
            <a:r>
              <a:rPr b="0" lang="en-US" sz="4000" spc="-1" strike="noStrike">
                <a:solidFill>
                  <a:srgbClr val="000000"/>
                </a:solidFill>
                <a:uFill>
                  <a:solidFill>
                    <a:srgbClr val="ffffff"/>
                  </a:solidFill>
                </a:uFill>
                <a:latin typeface="Arial"/>
              </a:rPr>
              <a:t>256x256</a:t>
            </a:r>
            <a:endParaRPr b="0" lang="en-US" sz="1800" spc="-1" strike="noStrike">
              <a:solidFill>
                <a:srgbClr val="ffffff"/>
              </a:solidFill>
              <a:uFill>
                <a:solidFill>
                  <a:srgbClr val="ffffff"/>
                </a:solidFill>
              </a:uFill>
              <a:latin typeface="Arial"/>
            </a:endParaRPr>
          </a:p>
        </p:txBody>
      </p:sp>
      <p:sp>
        <p:nvSpPr>
          <p:cNvPr id="66" name="CustomShape 16"/>
          <p:cNvSpPr/>
          <p:nvPr/>
        </p:nvSpPr>
        <p:spPr>
          <a:xfrm>
            <a:off x="15605280" y="5638680"/>
            <a:ext cx="3292200" cy="942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000000"/>
                </a:solidFill>
                <a:uFill>
                  <a:solidFill>
                    <a:srgbClr val="ffffff"/>
                  </a:solidFill>
                </a:uFill>
                <a:latin typeface="Arial"/>
              </a:rPr>
              <a:t>White object on </a:t>
            </a:r>
            <a:endParaRPr b="0" lang="en-US" sz="1800" spc="-1" strike="noStrike">
              <a:solidFill>
                <a:srgbClr val="ffffff"/>
              </a:solidFill>
              <a:uFill>
                <a:solidFill>
                  <a:srgbClr val="ffffff"/>
                </a:solidFill>
              </a:uFill>
              <a:latin typeface="Arial"/>
            </a:endParaRPr>
          </a:p>
          <a:p>
            <a:pPr algn="ctr">
              <a:lnSpc>
                <a:spcPct val="100000"/>
              </a:lnSpc>
            </a:pPr>
            <a:r>
              <a:rPr b="0" lang="en-US" sz="2800" spc="-1" strike="noStrike">
                <a:solidFill>
                  <a:srgbClr val="000000"/>
                </a:solidFill>
                <a:uFill>
                  <a:solidFill>
                    <a:srgbClr val="ffffff"/>
                  </a:solidFill>
                </a:uFill>
                <a:latin typeface="Arial"/>
              </a:rPr>
              <a:t>white background</a:t>
            </a:r>
            <a:endParaRPr b="0" lang="en-US" sz="1800" spc="-1" strike="noStrike">
              <a:solidFill>
                <a:srgbClr val="ffffff"/>
              </a:solidFill>
              <a:uFill>
                <a:solidFill>
                  <a:srgbClr val="ffffff"/>
                </a:solidFill>
              </a:uFill>
              <a:latin typeface="Arial"/>
            </a:endParaRPr>
          </a:p>
        </p:txBody>
      </p:sp>
      <p:sp>
        <p:nvSpPr>
          <p:cNvPr id="67" name="CustomShape 17"/>
          <p:cNvSpPr/>
          <p:nvPr/>
        </p:nvSpPr>
        <p:spPr>
          <a:xfrm>
            <a:off x="21853440" y="5638680"/>
            <a:ext cx="3292200" cy="942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000000"/>
                </a:solidFill>
                <a:uFill>
                  <a:solidFill>
                    <a:srgbClr val="ffffff"/>
                  </a:solidFill>
                </a:uFill>
                <a:latin typeface="Arial"/>
              </a:rPr>
              <a:t>Black object on </a:t>
            </a:r>
            <a:endParaRPr b="0" lang="en-US" sz="1800" spc="-1" strike="noStrike">
              <a:solidFill>
                <a:srgbClr val="ffffff"/>
              </a:solidFill>
              <a:uFill>
                <a:solidFill>
                  <a:srgbClr val="ffffff"/>
                </a:solidFill>
              </a:uFill>
              <a:latin typeface="Arial"/>
            </a:endParaRPr>
          </a:p>
          <a:p>
            <a:pPr algn="ctr">
              <a:lnSpc>
                <a:spcPct val="100000"/>
              </a:lnSpc>
            </a:pPr>
            <a:r>
              <a:rPr b="0" lang="en-US" sz="2800" spc="-1" strike="noStrike">
                <a:solidFill>
                  <a:srgbClr val="000000"/>
                </a:solidFill>
                <a:uFill>
                  <a:solidFill>
                    <a:srgbClr val="ffffff"/>
                  </a:solidFill>
                </a:uFill>
                <a:latin typeface="Arial"/>
              </a:rPr>
              <a:t>white background</a:t>
            </a:r>
            <a:endParaRPr b="0" lang="en-US" sz="1800" spc="-1" strike="noStrike">
              <a:solidFill>
                <a:srgbClr val="ffffff"/>
              </a:solidFill>
              <a:uFill>
                <a:solidFill>
                  <a:srgbClr val="ffffff"/>
                </a:solidFill>
              </a:uFill>
              <a:latin typeface="Arial"/>
            </a:endParaRPr>
          </a:p>
        </p:txBody>
      </p:sp>
      <p:sp>
        <p:nvSpPr>
          <p:cNvPr id="68" name="CustomShape 18"/>
          <p:cNvSpPr/>
          <p:nvPr/>
        </p:nvSpPr>
        <p:spPr>
          <a:xfrm>
            <a:off x="28276200" y="5638680"/>
            <a:ext cx="3422520" cy="942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000000"/>
                </a:solidFill>
                <a:uFill>
                  <a:solidFill>
                    <a:srgbClr val="ffffff"/>
                  </a:solidFill>
                </a:uFill>
                <a:latin typeface="Arial"/>
              </a:rPr>
              <a:t>Random object on </a:t>
            </a:r>
            <a:endParaRPr b="0" lang="en-US" sz="1800" spc="-1" strike="noStrike">
              <a:solidFill>
                <a:srgbClr val="ffffff"/>
              </a:solidFill>
              <a:uFill>
                <a:solidFill>
                  <a:srgbClr val="ffffff"/>
                </a:solidFill>
              </a:uFill>
              <a:latin typeface="Arial"/>
            </a:endParaRPr>
          </a:p>
          <a:p>
            <a:pPr algn="ctr">
              <a:lnSpc>
                <a:spcPct val="100000"/>
              </a:lnSpc>
            </a:pPr>
            <a:r>
              <a:rPr b="0" lang="en-US" sz="2800" spc="-1" strike="noStrike">
                <a:solidFill>
                  <a:srgbClr val="000000"/>
                </a:solidFill>
                <a:uFill>
                  <a:solidFill>
                    <a:srgbClr val="ffffff"/>
                  </a:solidFill>
                </a:uFill>
                <a:latin typeface="Arial"/>
              </a:rPr>
              <a:t>random background</a:t>
            </a:r>
            <a:endParaRPr b="0" lang="en-US" sz="1800" spc="-1" strike="noStrike">
              <a:solidFill>
                <a:srgbClr val="ffffff"/>
              </a:solidFill>
              <a:uFill>
                <a:solidFill>
                  <a:srgbClr val="ffffff"/>
                </a:solidFill>
              </a:uFill>
              <a:latin typeface="Arial"/>
            </a:endParaRPr>
          </a:p>
        </p:txBody>
      </p:sp>
      <p:sp>
        <p:nvSpPr>
          <p:cNvPr id="69" name="CustomShape 19"/>
          <p:cNvSpPr/>
          <p:nvPr/>
        </p:nvSpPr>
        <p:spPr>
          <a:xfrm flipH="1">
            <a:off x="35033400" y="19360800"/>
            <a:ext cx="7409520" cy="42051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6000" spc="-1" strike="noStrike">
                <a:solidFill>
                  <a:srgbClr val="ffffff"/>
                </a:solidFill>
                <a:uFill>
                  <a:solidFill>
                    <a:srgbClr val="ffffff"/>
                  </a:solidFill>
                </a:uFill>
                <a:latin typeface="Arial"/>
              </a:rPr>
              <a:t>Future Work</a:t>
            </a:r>
            <a:endParaRPr b="0" lang="en-US" sz="1800" spc="-1" strike="noStrike">
              <a:solidFill>
                <a:srgbClr val="ffffff"/>
              </a:solidFill>
              <a:uFill>
                <a:solidFill>
                  <a:srgbClr val="ffffff"/>
                </a:solidFill>
              </a:uFill>
              <a:latin typeface="Arial"/>
            </a:endParaRPr>
          </a:p>
          <a:p>
            <a:pPr marL="571680" indent="-571320">
              <a:lnSpc>
                <a:spcPct val="100000"/>
              </a:lnSpc>
              <a:buClr>
                <a:srgbClr val="ffffff"/>
              </a:buClr>
              <a:buFont typeface="Arial"/>
              <a:buChar char="•"/>
            </a:pPr>
            <a:r>
              <a:rPr b="0" lang="en-US" sz="4200" spc="-1" strike="noStrike">
                <a:solidFill>
                  <a:srgbClr val="ffffff"/>
                </a:solidFill>
                <a:uFill>
                  <a:solidFill>
                    <a:srgbClr val="ffffff"/>
                  </a:solidFill>
                </a:uFill>
                <a:latin typeface="Arial"/>
              </a:rPr>
              <a:t>Fix unknown bug in our code that led to asymmetries in reconstructed images.</a:t>
            </a:r>
            <a:endParaRPr b="0" lang="en-US" sz="1800" spc="-1" strike="noStrike">
              <a:solidFill>
                <a:srgbClr val="ffffff"/>
              </a:solidFill>
              <a:uFill>
                <a:solidFill>
                  <a:srgbClr val="ffffff"/>
                </a:solidFill>
              </a:uFill>
              <a:latin typeface="Arial"/>
            </a:endParaRPr>
          </a:p>
          <a:p>
            <a:pPr marL="571680" indent="-571320">
              <a:lnSpc>
                <a:spcPct val="100000"/>
              </a:lnSpc>
              <a:buClr>
                <a:srgbClr val="ffffff"/>
              </a:buClr>
              <a:buFont typeface="Arial"/>
              <a:buChar char="•"/>
            </a:pPr>
            <a:r>
              <a:rPr b="0" lang="en-US" sz="4200" spc="-1" strike="noStrike">
                <a:solidFill>
                  <a:srgbClr val="ffffff"/>
                </a:solidFill>
                <a:uFill>
                  <a:solidFill>
                    <a:srgbClr val="ffffff"/>
                  </a:solidFill>
                </a:uFill>
                <a:latin typeface="Arial"/>
              </a:rPr>
              <a:t>Experimental verification</a:t>
            </a:r>
            <a:endParaRPr b="0" lang="en-US" sz="1800" spc="-1" strike="noStrike">
              <a:solidFill>
                <a:srgbClr val="ffffff"/>
              </a:solidFill>
              <a:uFill>
                <a:solidFill>
                  <a:srgbClr val="ffffff"/>
                </a:solidFill>
              </a:uFill>
              <a:latin typeface="Arial"/>
            </a:endParaRPr>
          </a:p>
        </p:txBody>
      </p:sp>
      <p:sp>
        <p:nvSpPr>
          <p:cNvPr id="70" name="CustomShape 20"/>
          <p:cNvSpPr/>
          <p:nvPr/>
        </p:nvSpPr>
        <p:spPr>
          <a:xfrm>
            <a:off x="13792320" y="23576760"/>
            <a:ext cx="533160" cy="5226480"/>
          </a:xfrm>
          <a:prstGeom prst="leftBrace">
            <a:avLst>
              <a:gd name="adj1" fmla="val 8333"/>
              <a:gd name="adj2" fmla="val 50000"/>
            </a:avLst>
          </a:prstGeom>
          <a:noFill/>
          <a:ln>
            <a:round/>
          </a:ln>
        </p:spPr>
        <p:style>
          <a:lnRef idx="1">
            <a:schemeClr val="accent1"/>
          </a:lnRef>
          <a:fillRef idx="0">
            <a:schemeClr val="accent1"/>
          </a:fillRef>
          <a:effectRef idx="0">
            <a:schemeClr val="accent1"/>
          </a:effectRef>
          <a:fontRef idx="minor"/>
        </p:style>
      </p:sp>
      <p:sp>
        <p:nvSpPr>
          <p:cNvPr id="71" name="CustomShape 21"/>
          <p:cNvSpPr/>
          <p:nvPr/>
        </p:nvSpPr>
        <p:spPr>
          <a:xfrm>
            <a:off x="13754160" y="18014400"/>
            <a:ext cx="571320" cy="5226480"/>
          </a:xfrm>
          <a:prstGeom prst="leftBrace">
            <a:avLst>
              <a:gd name="adj1" fmla="val 8333"/>
              <a:gd name="adj2" fmla="val 50000"/>
            </a:avLst>
          </a:prstGeom>
          <a:noFill/>
          <a:ln>
            <a:round/>
          </a:ln>
        </p:spPr>
        <p:style>
          <a:lnRef idx="1">
            <a:schemeClr val="accent1"/>
          </a:lnRef>
          <a:fillRef idx="0">
            <a:schemeClr val="accent1"/>
          </a:fillRef>
          <a:effectRef idx="0">
            <a:schemeClr val="accent1"/>
          </a:effectRef>
          <a:fontRef idx="minor"/>
        </p:style>
      </p:sp>
      <p:sp>
        <p:nvSpPr>
          <p:cNvPr id="72" name="CustomShape 22"/>
          <p:cNvSpPr/>
          <p:nvPr/>
        </p:nvSpPr>
        <p:spPr>
          <a:xfrm>
            <a:off x="13792320" y="12451680"/>
            <a:ext cx="533160" cy="5226480"/>
          </a:xfrm>
          <a:prstGeom prst="leftBrace">
            <a:avLst>
              <a:gd name="adj1" fmla="val 8333"/>
              <a:gd name="adj2" fmla="val 50000"/>
            </a:avLst>
          </a:prstGeom>
          <a:noFill/>
          <a:ln>
            <a:round/>
          </a:ln>
        </p:spPr>
        <p:style>
          <a:lnRef idx="1">
            <a:schemeClr val="accent1"/>
          </a:lnRef>
          <a:fillRef idx="0">
            <a:schemeClr val="accent1"/>
          </a:fillRef>
          <a:effectRef idx="0">
            <a:schemeClr val="accent1"/>
          </a:effectRef>
          <a:fontRef idx="minor"/>
        </p:style>
      </p:sp>
      <p:pic>
        <p:nvPicPr>
          <p:cNvPr id="73" name="Picture 5" descr=""/>
          <p:cNvPicPr/>
          <p:nvPr/>
        </p:nvPicPr>
        <p:blipFill>
          <a:blip r:embed="rId9"/>
          <a:stretch/>
        </p:blipFill>
        <p:spPr>
          <a:xfrm>
            <a:off x="32766120" y="23012280"/>
            <a:ext cx="14897880" cy="10294200"/>
          </a:xfrm>
          <a:prstGeom prst="rect">
            <a:avLst/>
          </a:prstGeom>
          <a:ln>
            <a:noFill/>
          </a:ln>
        </p:spPr>
      </p:pic>
      <p:sp>
        <p:nvSpPr>
          <p:cNvPr id="74" name="CustomShape 23"/>
          <p:cNvSpPr/>
          <p:nvPr/>
        </p:nvSpPr>
        <p:spPr>
          <a:xfrm>
            <a:off x="35737920" y="23976000"/>
            <a:ext cx="6476760" cy="912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5400" spc="-1" strike="noStrike">
                <a:solidFill>
                  <a:srgbClr val="ffffff"/>
                </a:solidFill>
                <a:uFill>
                  <a:solidFill>
                    <a:srgbClr val="ffffff"/>
                  </a:solidFill>
                </a:uFill>
                <a:latin typeface="Arial"/>
              </a:rPr>
              <a:t>Current Setup</a:t>
            </a:r>
            <a:endParaRPr b="0" lang="en-US" sz="18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TM03457452[[fn=Celestial]]</Template>
  <TotalTime>11564</TotalTime>
  <Application>LibreOffice/5.1.6.2$Linux_X86_64 LibreOffice_project/10m0$Build-2</Application>
  <Words>184</Words>
  <Paragraphs>28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Dallin Durfee</dc:creator>
  <dc:description/>
  <dc:language>en-US</dc:language>
  <cp:lastModifiedBy/>
  <dcterms:modified xsi:type="dcterms:W3CDTF">2018-09-13T11:43:44Z</dcterms:modified>
  <cp:revision>140</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vt:i4>
  </property>
</Properties>
</file>